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51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087B56-E64E-440B-BA58-B1850ED63936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416D71-365D-464D-99B9-2BD3548E596B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q=spirito+santo&amp;hl=it&amp;sa=X&amp;biw=1366&amp;bih=673&amp;tbm=isch&amp;prmd=imvns&amp;tbnid=Kg2ueaTad8NWbM:&amp;imgrefurl=http://amiamogesu.blogspot.com/2011/12/lo-spirito-santo.html&amp;docid=npDEX-D7jts17M&amp;imgurl=http://4.bp.blogspot.com/-bqYHVxyDxxk/T3BoZgTX_AI/AAAAAAAAAOo/qHhcrXQbr40/s1600/spirito_santo.jpg&amp;w=550&amp;h=724&amp;ei=s4erUJjDG4ny4QSYvoGwDg&amp;zoom=1&amp;iact=hc&amp;vpx=177&amp;vpy=300&amp;dur=153&amp;hovh=258&amp;hovw=196&amp;tx=81&amp;ty=145&amp;sig=111691355310279062334&amp;page=1&amp;tbnh=142&amp;tbnw=114&amp;start=0&amp;ndsp=22&amp;ved=1t:429,r:7,s:0,i:156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-64" y="714356"/>
            <a:ext cx="9144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 SPIRITO … GIOISCE!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il_fi" descr="http://digiland.libero.it/blog/getmedia.php?Ure.jgm%7DKh7ug%3B-2%3D40%3Dc'%3A0525k%25aied-orsamcmvpyc%3E'50'z%05kgonmghom-%3F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000240"/>
            <a:ext cx="3649345" cy="30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>
          <a:xfrm>
            <a:off x="428596" y="1928802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cammino dell’Avvento ci ha portati alle soglie del Santo Natale. Con le lampade accese desideriamo prepararci all’incontro con il Bambino Gesù. È motivo di festa, di gioia piena, però a volte facciamo fatica, sia ragazzi, sia grandi, ad accorgerci della vera Luce del mondo e così il nostro annuncio diventa debole e si </a:t>
            </a:r>
            <a:r>
              <a:rPr lang="it-IT" sz="2400" dirty="0" err="1">
                <a:solidFill>
                  <a:schemeClr val="bg1"/>
                </a:solidFill>
              </a:rPr>
              <a:t>perde…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noi piace la luce, Signore!..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Qualche volta, però, preferiamo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 tenebre, il buio, in cui si può fare il proprio comodo.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Perdona la nostra debolezza.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noi piace la luce, Signore!..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 spesso lasciamo spegnere l’entusiasmo,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 tralasciamo i nostri impegni.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Perdona la nostra infedeltà.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noi piace la luce, Signore!..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Eppure ci capita di sbuffare e lamentarci,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mostrando agli altri un volto triste e spento.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Perdona la nostra pigrizia.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Non farci mancare mai la tua luce e fa che 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Tutti possano vederla riflessa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nella nostra vita gioiosa di cristiani. Amen.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l_fi" descr="http://www.centroaletti.com/foto/foto_opere/italia/69_Monza/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571744"/>
            <a:ext cx="2854325" cy="37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Simeone e Anna </a:t>
            </a:r>
            <a:r>
              <a:rPr kumimoji="0" lang="it-IT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(Luca 2, 25-38)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Or ecco, vi era a Gerusalemme un uomo chiamato Simeone; uomo giusto e pio e aspettava la consolazione d'Israele; e lo Spirito Santo era su di lui.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Lo Spirito Santo gli aveva preannunciato che non sarebbe morto prima di aver visto il Cristo del Signore.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27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Egli dunque,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mosso dallo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Spirito, si recò nel tempio; e,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 genitori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portavano il bambino Gesù, per fare a suo riguardo quanto prescriveva la legge,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28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egli lo prese tra le braccia e benedisse Dio, dicendo: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29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«Ora, Signore, lascia che il tuo servo muoia in pace secondo la tua parola,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perché i miei occhi hanno visto la tua salvezza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31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che tu hai preparato davanti a tutti i popoli;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32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luce per illuminare le genti e gloria del tuo popolo Israele».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33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 padre e la madre di Gesù si meravigliavano delle cose che si dicevano di lui.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34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Poi Simeone li benedisse e disse a Maria sua madre: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«Ecco, costui è qui per la caduta e per la resurrezione di molti in Israele e per essere segno di contraddizione,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35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 a te stessa una spada trafiggerà l'anima, affinché siano svelati i pensieri di molti cuori».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36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Vi era anche Anna, una profetessa, figlia di 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Fanuele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della tribù di 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Aser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la quale era molto avanzata in età, avendo vissuto dopo il suo matrimonio sette anni con il marito.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37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Ella era vedova e,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sebbene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avesse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ormai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ottantaquattro anni, non si allontanava mai dal tempio, servendo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notte e giorno con digiuni e preghiere.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38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Sopraggiunta ella pure in quel momento, lodava il Signore e parlava di quel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bambino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 tutti coloro che aspettavano la redenzione in Gerusalemme.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421481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È lo Spirito Santo che ci fa gustare veramente l’incontro con Gesù bambino e ci fa gioire profondamente. Senza la presenza dello Spirito, Simeone e Anna nel tempio non si sarebbero mai resi conto che quella fragile creatura fra le braccia di Giuseppe e Maria era il Salvatore del mondo.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l_fi" descr="http://www.forcalsoftware.it/portale/web/area_riservata/motore_documenti/manager/news/gianluca_1274439275Spirito_Santo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14290"/>
            <a:ext cx="343313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4143372" y="435769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Restiamo qualche minuto in silenzio e pensiamo a tutte le cose, piccole e grandi di cui Dio ci fa dono ogni giorno in famiglia, l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amore gratuito di cui magari non ci rendiamo conto. </a:t>
            </a: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rg_hi" descr="http://t2.gstatic.com/images?q=tbn:ANd9GcStWLyYBDSwR8c-2pOGNS-vwOktabx6VNXrgLUC3JWYejxQoAHQ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401185"/>
            <a:ext cx="1868805" cy="245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524000" y="3323082"/>
          <a:ext cx="6096000" cy="21183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Salmo 100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Acclamate al Signore,voi tutti della terra,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servite il Signore nella gioia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presentatevi a Lui con esultanza.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Riconoscete che solo il Signore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Dio.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Egli ci ha fatti e noi siamo suoi,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suo popolo e gregge del suo pascolo.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Varcate le sue porte con inni di grazie,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 suoi atri con canti di lode,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lodatelo, benedite  il Suo nome; 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Perch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buono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il Signore,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 suo amore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per sempre,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Sua fedelt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à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di generazione in  generazione.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Solstiz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288</Words>
  <Application>Microsoft Office PowerPoint</Application>
  <PresentationFormat>Presentazione su schermo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Equinozio</vt:lpstr>
      <vt:lpstr>Diapositiva 1</vt:lpstr>
      <vt:lpstr>Diapositiva 2</vt:lpstr>
      <vt:lpstr>Diapositiva 3</vt:lpstr>
      <vt:lpstr>Diapositiva 4</vt:lpstr>
      <vt:lpstr>Diapositiva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</dc:creator>
  <cp:lastModifiedBy>Sandra</cp:lastModifiedBy>
  <cp:revision>4</cp:revision>
  <dcterms:created xsi:type="dcterms:W3CDTF">2012-11-20T14:41:00Z</dcterms:created>
  <dcterms:modified xsi:type="dcterms:W3CDTF">2013-08-23T09:43:22Z</dcterms:modified>
</cp:coreProperties>
</file>